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381000"/>
            <a:ext cx="8610600" cy="60198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  <a:latin typeface="Book Antiqua" pitchFamily="18" charset="0"/>
              </a:rPr>
              <a:t>               RUNGTA COLLEGE OF DENTAL    SCIENCES &amp; RESEARCH</a:t>
            </a:r>
            <a:r>
              <a:rPr lang="en-US" sz="3200" dirty="0" smtClean="0">
                <a:latin typeface="Book Antiqua" pitchFamily="18" charset="0"/>
              </a:rPr>
              <a:t/>
            </a:r>
            <a:br>
              <a:rPr lang="en-US" sz="3200" dirty="0" smtClean="0">
                <a:latin typeface="Book Antiqua" pitchFamily="18" charset="0"/>
              </a:rPr>
            </a:br>
            <a:r>
              <a:rPr lang="en-US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/>
            </a:r>
            <a:br>
              <a:rPr lang="en-US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</a:br>
            <a:r>
              <a:rPr lang="en-US" sz="28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/>
            </a:r>
            <a:br>
              <a:rPr lang="en-US" sz="28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</a:br>
            <a:r>
              <a:rPr lang="en-US" sz="2800" b="1" i="1" dirty="0">
                <a:solidFill>
                  <a:srgbClr val="002060"/>
                </a:solidFill>
              </a:rPr>
              <a:t>ANTI-EPILEPTIC AGENTS</a:t>
            </a:r>
            <a:r>
              <a:rPr lang="en-US" sz="2800" b="1" i="1" dirty="0">
                <a:solidFill>
                  <a:srgbClr val="002060"/>
                </a:solidFill>
              </a:rPr>
              <a:t/>
            </a:r>
            <a:br>
              <a:rPr lang="en-US" sz="2800" b="1" i="1" dirty="0">
                <a:solidFill>
                  <a:srgbClr val="002060"/>
                </a:solidFill>
              </a:rPr>
            </a:br>
            <a:r>
              <a:rPr lang="en-US" sz="28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/>
            </a:r>
            <a:br>
              <a:rPr lang="en-US" sz="28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</a:br>
            <a:r>
              <a:rPr lang="en-US" sz="28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/>
            </a:r>
            <a:br>
              <a:rPr lang="en-US" sz="28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</a:br>
            <a:r>
              <a:rPr lang="en-US" sz="28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Department of Pharmacology</a:t>
            </a:r>
            <a:br>
              <a:rPr lang="en-US" sz="28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</a:br>
            <a:r>
              <a:rPr lang="en-US" sz="28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/>
            </a:r>
            <a:br>
              <a:rPr lang="en-US" sz="28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</a:br>
            <a:r>
              <a:rPr lang="en-US" sz="28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/>
            </a:r>
            <a:br>
              <a:rPr lang="en-US" sz="28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</a:br>
            <a:endParaRPr lang="en-US" sz="2800" b="1" dirty="0" smtClean="0">
              <a:solidFill>
                <a:srgbClr val="002060"/>
              </a:solidFill>
              <a:latin typeface="Arial" charset="0"/>
              <a:cs typeface="Arial" charset="0"/>
            </a:endParaRPr>
          </a:p>
        </p:txBody>
      </p:sp>
      <p:pic>
        <p:nvPicPr>
          <p:cNvPr id="2051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81" r="15781"/>
          <a:stretch>
            <a:fillRect/>
          </a:stretch>
        </p:blipFill>
        <p:spPr bwMode="auto">
          <a:xfrm>
            <a:off x="0" y="0"/>
            <a:ext cx="1828800" cy="211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94534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1266" name="Picture 2" descr="C:\Users\Rungta\Downloads\AE-1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228601"/>
            <a:ext cx="8229600" cy="60959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DELL\Downloads\THANK YO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571500"/>
            <a:ext cx="7848600" cy="571500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Rungta\Downloads\AE-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381000"/>
            <a:ext cx="8077200" cy="48037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Rungta\Downloads\AE-5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533400"/>
            <a:ext cx="7772399" cy="5181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C:\Users\Rungta\Downloads\AE-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381000"/>
            <a:ext cx="7467600" cy="5562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C:\Users\Rungta\Downloads\AE-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457200"/>
            <a:ext cx="8000999" cy="533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 descr="C:\Users\Rungta\Downloads\AE-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609600"/>
            <a:ext cx="7543800" cy="5105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 descr="C:\Users\Rungta\Downloads\AE-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8" name="Picture 2" descr="C:\Users\Rungta\Downloads\AE-2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88558" y="1600200"/>
            <a:ext cx="7966884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42" name="Picture 2" descr="C:\Users\Rungta\Downloads\AE-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228600"/>
            <a:ext cx="7772400" cy="5638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8</Words>
  <Application>Microsoft Office PowerPoint</Application>
  <PresentationFormat>On-screen Show (4:3)</PresentationFormat>
  <Paragraphs>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               RUNGTA COLLEGE OF DENTAL    SCIENCES &amp; RESEARCH   ANTI-EPILEPTIC AGENTS   Department of Pharmacology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Rungta</dc:creator>
  <cp:lastModifiedBy>hp</cp:lastModifiedBy>
  <cp:revision>8</cp:revision>
  <dcterms:created xsi:type="dcterms:W3CDTF">2006-08-16T00:00:00Z</dcterms:created>
  <dcterms:modified xsi:type="dcterms:W3CDTF">2023-04-18T10:03:03Z</dcterms:modified>
</cp:coreProperties>
</file>