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610600" cy="6019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Book Antiqua" pitchFamily="18" charset="0"/>
              </a:rPr>
              <a:t>               RUNGTA COLLEGE OF DENTAL    SCIENCES &amp; RESEARCH</a:t>
            </a:r>
            <a:r>
              <a:rPr lang="en-US" sz="3200" dirty="0" smtClean="0">
                <a:latin typeface="Book Antiqua" pitchFamily="18" charset="0"/>
              </a:rPr>
              <a:t/>
            </a:r>
            <a:br>
              <a:rPr lang="en-US" sz="3200" dirty="0" smtClean="0">
                <a:latin typeface="Book Antiqua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i="1" dirty="0">
                <a:solidFill>
                  <a:srgbClr val="002060"/>
                </a:solidFill>
              </a:rPr>
              <a:t>ANTI-EPILEPTIC AGENTS</a:t>
            </a:r>
            <a:r>
              <a:rPr lang="en-US" sz="2800" b="1" i="1" dirty="0">
                <a:solidFill>
                  <a:srgbClr val="002060"/>
                </a:solidFill>
              </a:rPr>
              <a:t/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Department of Pharmacology</a:t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endParaRPr lang="en-US" sz="28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>
            <a:fillRect/>
          </a:stretch>
        </p:blipFill>
        <p:spPr bwMode="auto">
          <a:xfrm>
            <a:off x="0" y="0"/>
            <a:ext cx="18288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453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C:\Users\Rungta\Downloads\AE-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1"/>
            <a:ext cx="8229600" cy="6095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DELL\Downloads\THANK Y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71500"/>
            <a:ext cx="7848600" cy="5715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Rungta\Downloads\AE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8077200" cy="4803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Rungta\Downloads\AE-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7772399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Rungta\Downloads\AE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4676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Rungta\Downloads\AE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8000999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Rungta\Downloads\AE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09600"/>
            <a:ext cx="75438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Rungta\Downloads\AE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Rungta\Downloads\AE-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8558" y="1600200"/>
            <a:ext cx="796688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Rungta\Downloads\AE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77724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           RUNGTA COLLEGE OF DENTAL    SCIENCES &amp; RESEARCH   ANTI-EPILEPTIC AGENTS   Department of Pharmacology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Rungta</dc:creator>
  <cp:lastModifiedBy>hp</cp:lastModifiedBy>
  <cp:revision>8</cp:revision>
  <dcterms:created xsi:type="dcterms:W3CDTF">2006-08-16T00:00:00Z</dcterms:created>
  <dcterms:modified xsi:type="dcterms:W3CDTF">2023-04-18T10:03:03Z</dcterms:modified>
</cp:coreProperties>
</file>